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>
      <a:defRPr lang="en-US"/>
    </a:defPPr>
    <a:lvl1pPr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1474788" indent="-1017588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2951163" indent="-2036763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4427538" indent="-3055938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5903913" indent="-4075113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6E3F"/>
    <a:srgbClr val="0090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>
      <p:cViewPr>
        <p:scale>
          <a:sx n="59" d="100"/>
          <a:sy n="59" d="100"/>
        </p:scale>
        <p:origin x="24" y="-6512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2320D7A-23DE-FA58-77A9-503A89EB3A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3989ED3-D7BD-6CCD-42B3-5DB71F0C815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BDA1099-5CEF-3F40-8BF0-ACC47CC70247}" type="datetimeFigureOut">
              <a:rPr lang="en-GB"/>
              <a:pPr>
                <a:defRPr/>
              </a:pPr>
              <a:t>30/07/2024</a:t>
            </a:fld>
            <a:endParaRPr lang="en-GB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4D2F4B3E-5E83-5236-F604-E9A0B46E436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589F5820-2882-2CCC-8EBB-9FEC23968E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058CA1-202E-EE98-FC6A-A9079D43869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FE440FB-A44A-A575-904B-E6D3D799DE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302B90B-947F-1C40-8E4B-F4DCD07045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>
            <a:extLst>
              <a:ext uri="{FF2B5EF4-FFF2-40B4-BE49-F238E27FC236}">
                <a16:creationId xmlns:a16="http://schemas.microsoft.com/office/drawing/2014/main" id="{239FB65B-D141-EC7E-2FCC-264E21920C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izenplatzhalter 2">
            <a:extLst>
              <a:ext uri="{FF2B5EF4-FFF2-40B4-BE49-F238E27FC236}">
                <a16:creationId xmlns:a16="http://schemas.microsoft.com/office/drawing/2014/main" id="{8FC03811-A854-D443-33E1-05CF7D7B4E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4100" name="Foliennummernplatzhalter 3">
            <a:extLst>
              <a:ext uri="{FF2B5EF4-FFF2-40B4-BE49-F238E27FC236}">
                <a16:creationId xmlns:a16="http://schemas.microsoft.com/office/drawing/2014/main" id="{0A4543E7-68B5-3285-D10B-DA9780C98A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30F8279-5C01-804E-8DFC-0A2B4F255894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5D137-87E6-898F-E262-20AD3657C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4FE9-1A11-1343-BE2D-B2AD76EE75CA}" type="datetimeFigureOut">
              <a:rPr lang="en-US"/>
              <a:pPr>
                <a:defRPr/>
              </a:pPr>
              <a:t>7/30/24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F53BE-2637-3653-D594-3EEA85E78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13FCF-EF10-E50A-CCC0-A4A7FD9E5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F01B1-DE0A-0D41-BF13-C1780BA90C25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28169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CD901-FB40-35C0-9A2A-CCA2A4C0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447F5-8ADF-5547-A3B9-772FE53B85A4}" type="datetimeFigureOut">
              <a:rPr lang="en-US"/>
              <a:pPr>
                <a:defRPr/>
              </a:pPr>
              <a:t>7/30/24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056B5-F620-A456-6C3E-347693F4B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0D809-6009-EAE5-BA0D-16BCDC81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58931-1B18-4F4C-A118-984D2B0FA2C4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2989245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22D50-4693-C84E-0A94-253E6A1F5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AC59-F1F0-ED45-BEA5-F63898C35BA9}" type="datetimeFigureOut">
              <a:rPr lang="en-US"/>
              <a:pPr>
                <a:defRPr/>
              </a:pPr>
              <a:t>7/30/24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186B7-C4B1-D9B1-AEFA-FAA371309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0A934-D6BF-7A99-C75C-70DB8B44E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2755D-9C2D-564A-9E67-5EB814D5374F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355414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C7BD8-788C-D71B-8B19-8EBE65632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24590-A4E2-BC46-971D-41373EA2F882}" type="datetimeFigureOut">
              <a:rPr lang="en-US"/>
              <a:pPr>
                <a:defRPr/>
              </a:pPr>
              <a:t>7/30/24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323C1-82ED-BD16-8A3A-2197AAD7A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8EC15-3F85-88B0-616E-D03316E5E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91BA1-3071-B44B-8FBD-C109B9761C54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414619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3A989-76A9-35C7-C2FC-67D07FFB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DE9D-73E6-B544-94E7-D555E3B66D38}" type="datetimeFigureOut">
              <a:rPr lang="en-US"/>
              <a:pPr>
                <a:defRPr/>
              </a:pPr>
              <a:t>7/30/24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7A4A1-8178-34A4-25A9-5AF7CBBFA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E482B-CC49-98FB-E292-13A92D56C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C1590-304A-B04E-AF1D-B005112DA89D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4109507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492CD7-AFBE-0EC8-9AAA-6CCA5CDB4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1A3A2-4530-144D-A480-9862E75B3EDA}" type="datetimeFigureOut">
              <a:rPr lang="en-US"/>
              <a:pPr>
                <a:defRPr/>
              </a:pPr>
              <a:t>7/30/24</a:t>
            </a:fld>
            <a:endParaRPr lang="en-MY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7AF5040-DAB0-392B-576E-BA6088901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7FA02A-F2E7-085C-2DF9-3CCCD790B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E0C92-78DD-8845-8DE0-6E0A4D1D2535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388799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769AE0B-46C4-5718-4730-1C9EC6498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29A88-043F-544E-8876-5FFDE1FCD637}" type="datetimeFigureOut">
              <a:rPr lang="en-US"/>
              <a:pPr>
                <a:defRPr/>
              </a:pPr>
              <a:t>7/30/24</a:t>
            </a:fld>
            <a:endParaRPr lang="en-MY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15073FC-FE66-0A34-D24B-528D077E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5A72D46-2AD4-BF47-EFCA-DFBB9D1BB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75B2A-41AD-734C-9B49-45703E9218E1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828269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2DF0A2-B5ED-CC36-FA35-6305EB6C0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547E6-287A-5D4F-9666-9AB60CBFDC17}" type="datetimeFigureOut">
              <a:rPr lang="en-US"/>
              <a:pPr>
                <a:defRPr/>
              </a:pPr>
              <a:t>7/30/24</a:t>
            </a:fld>
            <a:endParaRPr lang="en-MY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A07C9E8-65F2-AE15-74D9-6C5463D49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4039F10-8515-5657-6032-77ECFD7A3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3F67C-FB00-3041-B9BE-CFA1DE8D5D2F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2292369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6538B39-B009-74CF-D275-B55641609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2FB07-5EDB-F844-9F79-55BB7BD8EA89}" type="datetimeFigureOut">
              <a:rPr lang="en-US"/>
              <a:pPr>
                <a:defRPr/>
              </a:pPr>
              <a:t>7/30/24</a:t>
            </a:fld>
            <a:endParaRPr lang="en-MY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E929FE7-4861-85FA-881E-F57DA18A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755BEBC-0A85-A387-35B2-04F6382D4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EA531-9898-E341-8222-A87B4122F721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285161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1D48DC0-5F2B-1E11-4787-1B8CDC407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0D558-EE37-5442-B132-1E592C7E5C72}" type="datetimeFigureOut">
              <a:rPr lang="en-US"/>
              <a:pPr>
                <a:defRPr/>
              </a:pPr>
              <a:t>7/30/24</a:t>
            </a:fld>
            <a:endParaRPr lang="en-MY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FA3C99-F7E3-89D0-38EC-02AF02E13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5139316-3630-AB8E-F075-A9E6C4828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EC8C9-2A7F-2B4D-9BA4-A2200E2699F2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6801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 rtlCol="0">
            <a:normAutofit/>
          </a:bodyPr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pPr lvl="0"/>
            <a:endParaRPr lang="en-MY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A91B499-0D4D-2787-6E64-1DA7B30F7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012C3-6D4D-764C-8A97-E7EB81DE9FD4}" type="datetimeFigureOut">
              <a:rPr lang="en-US"/>
              <a:pPr>
                <a:defRPr/>
              </a:pPr>
              <a:t>7/30/24</a:t>
            </a:fld>
            <a:endParaRPr lang="en-MY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C2126E-2C08-689E-7677-50D865268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AB197D-23EB-17CA-295E-82C947E76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6BAAD-6AC8-674A-9279-3BF0820D0657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40922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854AF3D-EC29-B7F2-8D15-BC749052B4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MY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7B0B71F-5C99-4D5B-D4CB-B264EB5BA9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69975" y="7065963"/>
            <a:ext cx="19246850" cy="1998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MY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6502A-E6C1-3394-F5CE-BA9D72CE1F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9975" y="28065413"/>
            <a:ext cx="4989513" cy="1611312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 defTabSz="2952323" eaLnBrk="1" fontAlgn="auto" hangingPunct="1">
              <a:spcBef>
                <a:spcPts val="0"/>
              </a:spcBef>
              <a:spcAft>
                <a:spcPts val="0"/>
              </a:spcAft>
              <a:defRPr sz="3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E6A08E-847D-7747-ADEA-A6179ED620F8}" type="datetimeFigureOut">
              <a:rPr lang="en-US"/>
              <a:pPr>
                <a:defRPr/>
              </a:pPr>
              <a:t>7/30/24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B80BF-6DE4-B14F-B49F-042EA8184E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07263" y="28065413"/>
            <a:ext cx="6772275" cy="1611312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 defTabSz="2952323" eaLnBrk="1" fontAlgn="auto" hangingPunct="1">
              <a:spcBef>
                <a:spcPts val="0"/>
              </a:spcBef>
              <a:spcAft>
                <a:spcPts val="0"/>
              </a:spcAft>
              <a:defRPr sz="3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FC838-9093-FE60-22AB-CC563CA511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46B131B-68AC-7744-A77D-DDE99F1C1C74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1163" rtl="0" eaLnBrk="0" fontAlgn="base" hangingPunct="0">
        <a:spcBef>
          <a:spcPct val="0"/>
        </a:spcBef>
        <a:spcAft>
          <a:spcPct val="0"/>
        </a:spcAft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2pPr>
      <a:lvl3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3pPr>
      <a:lvl4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4pPr>
      <a:lvl5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5pPr>
      <a:lvl6pPr marL="4572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6pPr>
      <a:lvl7pPr marL="9144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7pPr>
      <a:lvl8pPr marL="13716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8pPr>
      <a:lvl9pPr marL="18288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9pPr>
    </p:titleStyle>
    <p:bodyStyle>
      <a:lvl1pPr marL="1106488" indent="-110648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350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5725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100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E6DA827-A8C0-F455-A46B-8C1ABDB4B292}"/>
              </a:ext>
            </a:extLst>
          </p:cNvPr>
          <p:cNvSpPr/>
          <p:nvPr/>
        </p:nvSpPr>
        <p:spPr>
          <a:xfrm>
            <a:off x="15733713" y="27155775"/>
            <a:ext cx="4897437" cy="29476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32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MY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0B204D-7CC6-49A4-6BBE-B6B77D449A47}"/>
              </a:ext>
            </a:extLst>
          </p:cNvPr>
          <p:cNvSpPr/>
          <p:nvPr/>
        </p:nvSpPr>
        <p:spPr>
          <a:xfrm>
            <a:off x="828675" y="2505075"/>
            <a:ext cx="19802475" cy="24285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32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MY"/>
          </a:p>
        </p:txBody>
      </p:sp>
      <p:sp>
        <p:nvSpPr>
          <p:cNvPr id="3076" name="TextBox 4">
            <a:extLst>
              <a:ext uri="{FF2B5EF4-FFF2-40B4-BE49-F238E27FC236}">
                <a16:creationId xmlns:a16="http://schemas.microsoft.com/office/drawing/2014/main" id="{26A96AA8-A74A-447F-206A-D5517DC0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1963"/>
            <a:ext cx="21386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500" b="1" dirty="0">
                <a:latin typeface="Arial" panose="020B0604020202020204" pitchFamily="34" charset="0"/>
              </a:rPr>
              <a:t>TITLE OF YOUR WORK (use ARIAL 55 / centralized)</a:t>
            </a:r>
            <a:endParaRPr lang="en-MY" altLang="en-US" sz="5500" b="1" dirty="0">
              <a:latin typeface="Arial" panose="020B0604020202020204" pitchFamily="34" charset="0"/>
            </a:endParaRPr>
          </a:p>
        </p:txBody>
      </p:sp>
      <p:sp>
        <p:nvSpPr>
          <p:cNvPr id="3077" name="TextBox 5">
            <a:extLst>
              <a:ext uri="{FF2B5EF4-FFF2-40B4-BE49-F238E27FC236}">
                <a16:creationId xmlns:a16="http://schemas.microsoft.com/office/drawing/2014/main" id="{71146C45-49E2-17E8-3F79-980ADAD26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98588"/>
            <a:ext cx="213868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800" dirty="0">
                <a:latin typeface="Arial" panose="020B0604020202020204" pitchFamily="34" charset="0"/>
              </a:rPr>
              <a:t>Name of </a:t>
            </a:r>
            <a:r>
              <a:rPr lang="en-US" altLang="en-US" sz="5500" dirty="0">
                <a:latin typeface="Arial" panose="020B0604020202020204" pitchFamily="34" charset="0"/>
              </a:rPr>
              <a:t>authors</a:t>
            </a:r>
            <a:endParaRPr lang="en-MY" altLang="en-US" sz="5500" dirty="0">
              <a:latin typeface="Arial" panose="020B0604020202020204" pitchFamily="34" charset="0"/>
            </a:endParaRPr>
          </a:p>
        </p:txBody>
      </p:sp>
      <p:sp>
        <p:nvSpPr>
          <p:cNvPr id="3078" name="TextBox 6">
            <a:extLst>
              <a:ext uri="{FF2B5EF4-FFF2-40B4-BE49-F238E27FC236}">
                <a16:creationId xmlns:a16="http://schemas.microsoft.com/office/drawing/2014/main" id="{AD91E5F7-3FF5-BE4C-819F-5EC12BDCA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6838" y="14647863"/>
            <a:ext cx="13215937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800"/>
              <a:t>Your work goes here.</a:t>
            </a:r>
            <a:endParaRPr lang="en-MY" altLang="en-US" sz="5800"/>
          </a:p>
        </p:txBody>
      </p:sp>
      <p:sp>
        <p:nvSpPr>
          <p:cNvPr id="3079" name="TextBox 9">
            <a:extLst>
              <a:ext uri="{FF2B5EF4-FFF2-40B4-BE49-F238E27FC236}">
                <a16:creationId xmlns:a16="http://schemas.microsoft.com/office/drawing/2014/main" id="{B78DABD5-0F2F-8A9C-EFEF-2F4A1E016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67868" y="27433794"/>
            <a:ext cx="442912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Your ID CODE goes here!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 (centralized/ ARIAL BOLD / font size 60)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latin typeface="Arial" panose="020B0604020202020204" pitchFamily="34" charset="0"/>
              </a:rPr>
              <a:t>DSLXXX</a:t>
            </a:r>
            <a:endParaRPr lang="en-MY" altLang="en-US" sz="6000" b="1" dirty="0">
              <a:latin typeface="Arial" panose="020B0604020202020204" pitchFamily="34" charset="0"/>
            </a:endParaRPr>
          </a:p>
        </p:txBody>
      </p:sp>
      <p:sp>
        <p:nvSpPr>
          <p:cNvPr id="3080" name="TextBox 12">
            <a:extLst>
              <a:ext uri="{FF2B5EF4-FFF2-40B4-BE49-F238E27FC236}">
                <a16:creationId xmlns:a16="http://schemas.microsoft.com/office/drawing/2014/main" id="{C59C7852-261F-5190-4040-E57ECDEF4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5613" y="27381200"/>
            <a:ext cx="8286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Arial" panose="020B0604020202020204" pitchFamily="34" charset="0"/>
              </a:rPr>
              <a:t>Your affiliation &amp; contact goes HERE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Arial" panose="020B0604020202020204" pitchFamily="34" charset="0"/>
              </a:rPr>
              <a:t>(Centralized / ARIAL / font size 22)</a:t>
            </a:r>
            <a:endParaRPr lang="en-MY" altLang="en-US" sz="2200">
              <a:latin typeface="Arial" panose="020B0604020202020204" pitchFamily="34" charset="0"/>
            </a:endParaRPr>
          </a:p>
        </p:txBody>
      </p:sp>
      <p:pic>
        <p:nvPicPr>
          <p:cNvPr id="5" name="Picture 4" descr="A green and red squares with white numbers&#10;&#10;Description automatically generated">
            <a:extLst>
              <a:ext uri="{FF2B5EF4-FFF2-40B4-BE49-F238E27FC236}">
                <a16:creationId xmlns:a16="http://schemas.microsoft.com/office/drawing/2014/main" id="{BD8B9D2A-81A6-6E81-33D3-90DFED842E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807" y="27129947"/>
            <a:ext cx="6895281" cy="18118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53</Words>
  <Application>Microsoft Macintosh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M O</cp:lastModifiedBy>
  <cp:revision>25</cp:revision>
  <dcterms:created xsi:type="dcterms:W3CDTF">2011-03-21T15:41:58Z</dcterms:created>
  <dcterms:modified xsi:type="dcterms:W3CDTF">2024-07-29T22:30:50Z</dcterms:modified>
</cp:coreProperties>
</file>